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9" r:id="rId6"/>
  </p:sldMasterIdLst>
  <p:notesMasterIdLst>
    <p:notesMasterId r:id="rId11"/>
  </p:notesMasterIdLst>
  <p:handoutMasterIdLst>
    <p:handoutMasterId r:id="rId12"/>
  </p:handoutMasterIdLst>
  <p:sldIdLst>
    <p:sldId id="265" r:id="rId7"/>
    <p:sldId id="266" r:id="rId8"/>
    <p:sldId id="261" r:id="rId9"/>
    <p:sldId id="264" r:id="rId10"/>
  </p:sldIdLst>
  <p:sldSz cx="9144000" cy="5143500" type="screen16x9"/>
  <p:notesSz cx="6858000" cy="9144000"/>
  <p:defaultTextStyle>
    <a:defPPr>
      <a:defRPr lang="de-DE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6"/>
    <a:srgbClr val="40D5AF"/>
    <a:srgbClr val="8E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05752-56C2-4FDF-98AD-395824A6F8DE}" v="18" dt="2021-10-09T10:20:18.465"/>
    <p1510:client id="{3B06EB75-A4E3-4505-8FCD-BB11C1518D8B}" v="152" dt="2021-10-09T10:45:45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7"/>
    <p:restoredTop sz="94542"/>
  </p:normalViewPr>
  <p:slideViewPr>
    <p:cSldViewPr snapToGrid="0" snapToObjects="1">
      <p:cViewPr varScale="1">
        <p:scale>
          <a:sx n="215" d="100"/>
          <a:sy n="215" d="100"/>
        </p:scale>
        <p:origin x="216" y="10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E4B9D5A-DF69-8140-839B-8A614C147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Kolumnentitel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68B433-5595-9645-9B05-F007661858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53300-CEBA-2C41-9D50-053216A9C423}" type="datetimeFigureOut">
              <a:rPr lang="de-DE" smtClean="0"/>
              <a:t>06.02.22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46A840-88D8-1F4A-82F8-FEB0DC1785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F73A6B-F97C-4543-B3A0-3F502205E0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D659E-FE76-6C45-9677-614E7B5C3E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1762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Kolumnentitel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C7203-8127-9A40-8AD9-2356488DBC2D}" type="datetimeFigureOut">
              <a:rPr lang="de-DE" smtClean="0"/>
              <a:t>06.02.22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5A451-3A36-5D45-8E9E-39B2C0044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0519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Kolumnentitel</a:t>
            </a:r>
          </a:p>
        </p:txBody>
      </p:sp>
    </p:spTree>
    <p:extLst>
      <p:ext uri="{BB962C8B-B14F-4D97-AF65-F5344CB8AC3E}">
        <p14:creationId xmlns:p14="http://schemas.microsoft.com/office/powerpoint/2010/main" val="212532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9513DA9-F08F-3E4F-8DB7-87E3461310F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9107" y="3633037"/>
            <a:ext cx="3224213" cy="529891"/>
          </a:xfrm>
          <a:prstGeom prst="rect">
            <a:avLst/>
          </a:prstGeom>
          <a:solidFill>
            <a:srgbClr val="40D5AF"/>
          </a:solidFill>
        </p:spPr>
        <p:txBody>
          <a:bodyPr anchor="ctr" anchorCtr="0"/>
          <a:lstStyle>
            <a:lvl1pPr marL="0" indent="0">
              <a:buNone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erste Zeile</a:t>
            </a:r>
          </a:p>
        </p:txBody>
      </p:sp>
      <p:sp>
        <p:nvSpPr>
          <p:cNvPr id="13" name="Inhaltsplatzhalter 7">
            <a:extLst>
              <a:ext uri="{FF2B5EF4-FFF2-40B4-BE49-F238E27FC236}">
                <a16:creationId xmlns:a16="http://schemas.microsoft.com/office/drawing/2014/main" id="{D6135605-5057-FC43-8BB5-9FDDD4F1422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9107" y="4252664"/>
            <a:ext cx="3224213" cy="529891"/>
          </a:xfrm>
          <a:prstGeom prst="rect">
            <a:avLst/>
          </a:prstGeom>
          <a:solidFill>
            <a:srgbClr val="40D5AF"/>
          </a:solidFill>
        </p:spPr>
        <p:txBody>
          <a:bodyPr anchor="ctr" anchorCtr="0"/>
          <a:lstStyle>
            <a:lvl1pPr marL="0" indent="0">
              <a:buNone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zweite Zeile</a:t>
            </a:r>
          </a:p>
        </p:txBody>
      </p:sp>
      <p:sp>
        <p:nvSpPr>
          <p:cNvPr id="15" name="Platzhalter für vertikalen Inhalt 14">
            <a:extLst>
              <a:ext uri="{FF2B5EF4-FFF2-40B4-BE49-F238E27FC236}">
                <a16:creationId xmlns:a16="http://schemas.microsoft.com/office/drawing/2014/main" id="{E3CB2BC6-EB49-DA4F-B686-ADC5BDBFCC8B}"/>
              </a:ext>
            </a:extLst>
          </p:cNvPr>
          <p:cNvSpPr>
            <a:spLocks noGrp="1"/>
          </p:cNvSpPr>
          <p:nvPr>
            <p:ph orient="vert" sz="quarter" idx="12" hasCustomPrompt="1"/>
          </p:nvPr>
        </p:nvSpPr>
        <p:spPr>
          <a:xfrm rot="10800000">
            <a:off x="8422199" y="-1347787"/>
            <a:ext cx="2646760" cy="6232609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sz="6750" b="0" i="0" baseline="0">
                <a:solidFill>
                  <a:schemeClr val="bg1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vielen Dank</a:t>
            </a:r>
          </a:p>
        </p:txBody>
      </p:sp>
    </p:spTree>
    <p:extLst>
      <p:ext uri="{BB962C8B-B14F-4D97-AF65-F5344CB8AC3E}">
        <p14:creationId xmlns:p14="http://schemas.microsoft.com/office/powerpoint/2010/main" val="314639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4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76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279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4738A2-04AE-6847-9B4E-E05893E0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6262" y="5470550"/>
            <a:ext cx="2057400" cy="273844"/>
          </a:xfrm>
        </p:spPr>
        <p:txBody>
          <a:bodyPr/>
          <a:lstStyle>
            <a:lvl1pPr>
              <a:defRPr>
                <a:solidFill>
                  <a:srgbClr val="003496"/>
                </a:solidFill>
              </a:defRPr>
            </a:lvl1pPr>
          </a:lstStyle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4AFC585-344D-1B44-A717-B647D6D70EE1}"/>
              </a:ext>
            </a:extLst>
          </p:cNvPr>
          <p:cNvSpPr txBox="1">
            <a:spLocks/>
          </p:cNvSpPr>
          <p:nvPr userDrawn="1"/>
        </p:nvSpPr>
        <p:spPr>
          <a:xfrm>
            <a:off x="6885462" y="4708550"/>
            <a:ext cx="2057400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b="0" i="0" kern="1200">
                <a:solidFill>
                  <a:srgbClr val="003496"/>
                </a:solidFill>
                <a:latin typeface="Helvetica Neue Medium" panose="02000503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1F4E77-D21E-264A-98B2-60B4FB3CF4C5}" type="slidenum">
              <a:rPr lang="de-DE" sz="900" smtClean="0"/>
              <a:pPr/>
              <a:t>‹Nr.›</a:t>
            </a:fld>
            <a:endParaRPr lang="de-DE" sz="90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DEE7A66-D291-844D-9278-EC92AC5341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861061"/>
            <a:ext cx="9183437" cy="4477379"/>
          </a:xfrm>
          <a:prstGeom prst="rect">
            <a:avLst/>
          </a:prstGeom>
        </p:spPr>
      </p:pic>
      <p:sp>
        <p:nvSpPr>
          <p:cNvPr id="10" name="Inhaltsplatzhalter 14">
            <a:extLst>
              <a:ext uri="{FF2B5EF4-FFF2-40B4-BE49-F238E27FC236}">
                <a16:creationId xmlns:a16="http://schemas.microsoft.com/office/drawing/2014/main" id="{87370DFB-19A6-A14C-860D-7824BBD8DF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11517" y="1605615"/>
            <a:ext cx="5038535" cy="694933"/>
          </a:xfrm>
          <a:prstGeom prst="rect">
            <a:avLst/>
          </a:prstGeom>
          <a:solidFill>
            <a:srgbClr val="40D5AF"/>
          </a:solidFill>
        </p:spPr>
        <p:txBody>
          <a:bodyPr wrap="square" anchor="ctr" anchorCtr="0">
            <a:noAutofit/>
          </a:bodyPr>
          <a:lstStyle>
            <a:lvl1pPr marL="0" indent="0">
              <a:buNone/>
              <a:defRPr sz="5250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</a:t>
            </a:r>
            <a:r>
              <a:rPr lang="de-DE" dirty="0" err="1"/>
              <a:t>ertse</a:t>
            </a:r>
            <a:r>
              <a:rPr lang="de-DE" dirty="0"/>
              <a:t> Zeile</a:t>
            </a:r>
          </a:p>
        </p:txBody>
      </p:sp>
      <p:sp>
        <p:nvSpPr>
          <p:cNvPr id="11" name="Inhaltsplatzhalter 14">
            <a:extLst>
              <a:ext uri="{FF2B5EF4-FFF2-40B4-BE49-F238E27FC236}">
                <a16:creationId xmlns:a16="http://schemas.microsoft.com/office/drawing/2014/main" id="{2A0CD9C8-0D74-8D45-B13C-85F79251607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9630" y="2383485"/>
            <a:ext cx="7806321" cy="694933"/>
          </a:xfrm>
          <a:prstGeom prst="rect">
            <a:avLst/>
          </a:prstGeom>
          <a:solidFill>
            <a:srgbClr val="40D5AF"/>
          </a:solidFill>
        </p:spPr>
        <p:txBody>
          <a:bodyPr wrap="square" anchor="ctr" anchorCtr="0">
            <a:noAutofit/>
          </a:bodyPr>
          <a:lstStyle>
            <a:lvl1pPr marL="0" indent="0">
              <a:buNone/>
              <a:defRPr sz="5250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zweite Zeile </a:t>
            </a:r>
          </a:p>
        </p:txBody>
      </p:sp>
      <p:sp>
        <p:nvSpPr>
          <p:cNvPr id="12" name="Textplatzhalter 17">
            <a:extLst>
              <a:ext uri="{FF2B5EF4-FFF2-40B4-BE49-F238E27FC236}">
                <a16:creationId xmlns:a16="http://schemas.microsoft.com/office/drawing/2014/main" id="{C45D8D27-13DD-AE4B-A332-1FE335527B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517" y="3257045"/>
            <a:ext cx="5168900" cy="50839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16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Untertitel der Präsentation </a:t>
            </a:r>
          </a:p>
        </p:txBody>
      </p:sp>
    </p:spTree>
    <p:extLst>
      <p:ext uri="{BB962C8B-B14F-4D97-AF65-F5344CB8AC3E}">
        <p14:creationId xmlns:p14="http://schemas.microsoft.com/office/powerpoint/2010/main" val="549390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51A79748-7976-284B-8B60-FAAA4125FE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9911" y="942165"/>
            <a:ext cx="2708450" cy="482600"/>
          </a:xfrm>
          <a:prstGeom prst="rect">
            <a:avLst/>
          </a:prstGeom>
          <a:solidFill>
            <a:srgbClr val="40D5AF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erste Zeile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76D98658-64E3-284F-B9F9-DDFBA7215F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9911" y="1499194"/>
            <a:ext cx="2971606" cy="482600"/>
          </a:xfrm>
          <a:prstGeom prst="rect">
            <a:avLst/>
          </a:prstGeom>
          <a:solidFill>
            <a:srgbClr val="40D5AF"/>
          </a:solidFill>
        </p:spPr>
        <p:txBody>
          <a:bodyPr anchor="ctr" anchorCtr="0"/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zweite Zeile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C00AC078-55F8-514D-BD57-E358EC8B91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66011" y="1981201"/>
            <a:ext cx="4314825" cy="2843213"/>
          </a:xfrm>
          <a:prstGeom prst="rect">
            <a:avLst/>
          </a:prstGeom>
        </p:spPr>
        <p:txBody>
          <a:bodyPr/>
          <a:lstStyle>
            <a:lvl1pPr>
              <a:defRPr sz="1650" baseline="0"/>
            </a:lvl1pPr>
            <a:lvl2pPr>
              <a:defRPr sz="1650" baseline="0"/>
            </a:lvl2pPr>
          </a:lstStyle>
          <a:p>
            <a:pPr lvl="0"/>
            <a:r>
              <a:rPr lang="de-DE" dirty="0"/>
              <a:t>Hierarchie 1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18357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4D937A4-12F7-7D4F-8ED7-EDA7C10E21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319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14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74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34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1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723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26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80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62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47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68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82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55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9513DA9-F08F-3E4F-8DB7-87E3461310F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9107" y="3633037"/>
            <a:ext cx="3224213" cy="529891"/>
          </a:xfrm>
          <a:prstGeom prst="rect">
            <a:avLst/>
          </a:prstGeom>
          <a:solidFill>
            <a:srgbClr val="40D5AF"/>
          </a:solidFill>
        </p:spPr>
        <p:txBody>
          <a:bodyPr anchor="ctr" anchorCtr="0"/>
          <a:lstStyle>
            <a:lvl1pPr marL="0" indent="0">
              <a:buNone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erste Zeile</a:t>
            </a:r>
          </a:p>
        </p:txBody>
      </p:sp>
      <p:sp>
        <p:nvSpPr>
          <p:cNvPr id="13" name="Inhaltsplatzhalter 7">
            <a:extLst>
              <a:ext uri="{FF2B5EF4-FFF2-40B4-BE49-F238E27FC236}">
                <a16:creationId xmlns:a16="http://schemas.microsoft.com/office/drawing/2014/main" id="{D6135605-5057-FC43-8BB5-9FDDD4F1422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9107" y="4252664"/>
            <a:ext cx="3224213" cy="529891"/>
          </a:xfrm>
          <a:prstGeom prst="rect">
            <a:avLst/>
          </a:prstGeom>
          <a:solidFill>
            <a:srgbClr val="40D5AF"/>
          </a:solidFill>
        </p:spPr>
        <p:txBody>
          <a:bodyPr anchor="ctr" anchorCtr="0"/>
          <a:lstStyle>
            <a:lvl1pPr marL="0" indent="0">
              <a:buNone/>
              <a:defRPr sz="2625" b="0" i="0" baseline="0">
                <a:solidFill>
                  <a:srgbClr val="003496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Titel zweite Zeile</a:t>
            </a:r>
          </a:p>
        </p:txBody>
      </p:sp>
      <p:sp>
        <p:nvSpPr>
          <p:cNvPr id="15" name="Platzhalter für vertikalen Inhalt 14">
            <a:extLst>
              <a:ext uri="{FF2B5EF4-FFF2-40B4-BE49-F238E27FC236}">
                <a16:creationId xmlns:a16="http://schemas.microsoft.com/office/drawing/2014/main" id="{E3CB2BC6-EB49-DA4F-B686-ADC5BDBFCC8B}"/>
              </a:ext>
            </a:extLst>
          </p:cNvPr>
          <p:cNvSpPr>
            <a:spLocks noGrp="1"/>
          </p:cNvSpPr>
          <p:nvPr>
            <p:ph orient="vert" sz="quarter" idx="12" hasCustomPrompt="1"/>
          </p:nvPr>
        </p:nvSpPr>
        <p:spPr>
          <a:xfrm rot="10800000">
            <a:off x="8422199" y="-1347787"/>
            <a:ext cx="2646760" cy="6232609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sz="6750" b="0" i="0" baseline="0">
                <a:solidFill>
                  <a:schemeClr val="bg1"/>
                </a:solidFill>
                <a:latin typeface="Helvetica Neue Medium" panose="02000503000000020004" pitchFamily="2" charset="0"/>
              </a:defRPr>
            </a:lvl1pPr>
          </a:lstStyle>
          <a:p>
            <a:pPr lvl="0"/>
            <a:r>
              <a:rPr lang="de-DE" dirty="0"/>
              <a:t>vielen Dank</a:t>
            </a:r>
          </a:p>
        </p:txBody>
      </p:sp>
    </p:spTree>
    <p:extLst>
      <p:ext uri="{BB962C8B-B14F-4D97-AF65-F5344CB8AC3E}">
        <p14:creationId xmlns:p14="http://schemas.microsoft.com/office/powerpoint/2010/main" val="12601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60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81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82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879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36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24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27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97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0" i="0" kern="1200" baseline="0">
          <a:solidFill>
            <a:schemeClr val="tx1"/>
          </a:solidFill>
          <a:latin typeface="Helvetica Neue Medium" panose="02000503000000020004" pitchFamily="2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 baseline="0">
          <a:solidFill>
            <a:schemeClr val="tx1"/>
          </a:solidFill>
          <a:latin typeface="Helvetica Neue Medium" panose="02000503000000020004" pitchFamily="2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Helvetica Neue Medium" panose="02000503000000020004" pitchFamily="2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 baseline="0">
          <a:solidFill>
            <a:schemeClr val="tx1"/>
          </a:solidFill>
          <a:latin typeface="Helvetica Neue Medium" panose="02000503000000020004" pitchFamily="2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 baseline="0">
          <a:solidFill>
            <a:schemeClr val="tx1"/>
          </a:solidFill>
          <a:latin typeface="Helvetica Neue Medium" panose="02000503000000020004" pitchFamily="2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 baseline="0">
          <a:solidFill>
            <a:schemeClr val="tx1"/>
          </a:solidFill>
          <a:latin typeface="Helvetica Neue Medium" panose="02000503000000020004" pitchFamily="2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4E77-D21E-264A-98B2-60B4FB3CF4C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CC8AD46-0BD4-4236-A0C2-0625DBC93CD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05765" y="273844"/>
            <a:ext cx="1338065" cy="37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9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2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8A025E7-FFC5-A84C-8C83-3A7C6191427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94130" y="336545"/>
            <a:ext cx="12382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0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FC4CA45-6450-8F4A-A968-E944A0AE15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81" y="1491129"/>
            <a:ext cx="4133253" cy="809420"/>
          </a:xfrm>
        </p:spPr>
        <p:txBody>
          <a:bodyPr/>
          <a:lstStyle/>
          <a:p>
            <a:r>
              <a:rPr lang="de-DE" sz="3200" dirty="0"/>
              <a:t>VORLAGE FÜR EINE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6F0CC7-E043-0345-9730-53B757CC35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5879" y="2383485"/>
            <a:ext cx="6303103" cy="809420"/>
          </a:xfrm>
        </p:spPr>
        <p:txBody>
          <a:bodyPr/>
          <a:lstStyle/>
          <a:p>
            <a:r>
              <a:rPr lang="de-DE" sz="3200" dirty="0"/>
              <a:t>POWER POINT PRÄSENTATION</a:t>
            </a:r>
            <a:endParaRPr lang="de-DE" sz="40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FBFB1B-8B4E-0F40-8F5F-2A38F88016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7767" y="3257045"/>
            <a:ext cx="5168900" cy="508397"/>
          </a:xfrm>
        </p:spPr>
        <p:txBody>
          <a:bodyPr/>
          <a:lstStyle/>
          <a:p>
            <a:r>
              <a:rPr lang="de-DE" dirty="0"/>
              <a:t>1. Januar 2022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72001" y="4727602"/>
            <a:ext cx="43226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/>
                </a:solidFill>
              </a:rPr>
              <a:t>				</a:t>
            </a:r>
            <a:r>
              <a:rPr lang="de-DE" b="1" dirty="0">
                <a:solidFill>
                  <a:schemeClr val="bg1"/>
                </a:solidFill>
              </a:rPr>
              <a:t>Neustart</a:t>
            </a:r>
          </a:p>
        </p:txBody>
      </p:sp>
    </p:spTree>
    <p:extLst>
      <p:ext uri="{BB962C8B-B14F-4D97-AF65-F5344CB8AC3E}">
        <p14:creationId xmlns:p14="http://schemas.microsoft.com/office/powerpoint/2010/main" val="22608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462EEAE-88B9-CD45-AC1F-020753403E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23D1D3-4D62-1541-972E-73F298053E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BBEFF0-9348-3444-8949-E3ADB40EA8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06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2DA5B9C-34CD-8E49-8F45-9D2C646A3C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0535" y="942164"/>
            <a:ext cx="4191991" cy="535703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Genehmigung der Tagesordnung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380009" y="4727602"/>
            <a:ext cx="8514610" cy="302057"/>
            <a:chOff x="380009" y="4727602"/>
            <a:chExt cx="8514610" cy="302057"/>
          </a:xfrm>
        </p:grpSpPr>
        <p:sp>
          <p:nvSpPr>
            <p:cNvPr id="11" name="Textfeld 10"/>
            <p:cNvSpPr txBox="1"/>
            <p:nvPr/>
          </p:nvSpPr>
          <p:spPr>
            <a:xfrm>
              <a:off x="380009" y="4729577"/>
              <a:ext cx="419199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TOP 1 - Mustermann			</a:t>
              </a:r>
              <a:endParaRPr lang="de-DE" b="1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122214" y="4727602"/>
              <a:ext cx="477240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dirty="0"/>
                <a:t>				</a:t>
              </a:r>
              <a:r>
                <a:rPr lang="de-DE" b="1" dirty="0"/>
                <a:t>Neustart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88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FA241AE-4D27-1241-A9A8-0A7CCD7B85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19680" y="4171791"/>
            <a:ext cx="1542573" cy="529891"/>
          </a:xfrm>
        </p:spPr>
        <p:txBody>
          <a:bodyPr/>
          <a:lstStyle/>
          <a:p>
            <a:r>
              <a:rPr lang="de-DE" dirty="0"/>
              <a:t>Neustart</a:t>
            </a:r>
          </a:p>
        </p:txBody>
      </p:sp>
      <p:sp>
        <p:nvSpPr>
          <p:cNvPr id="4" name="Platzhalter für vertikalen Inhalt 3">
            <a:extLst>
              <a:ext uri="{FF2B5EF4-FFF2-40B4-BE49-F238E27FC236}">
                <a16:creationId xmlns:a16="http://schemas.microsoft.com/office/drawing/2014/main" id="{8400A1A5-376B-EB42-8441-117D38A68762}"/>
              </a:ext>
            </a:extLst>
          </p:cNvPr>
          <p:cNvSpPr>
            <a:spLocks noGrp="1"/>
          </p:cNvSpPr>
          <p:nvPr>
            <p:ph orient="vert" sz="quarter" idx="12"/>
          </p:nvPr>
        </p:nvSpPr>
        <p:spPr>
          <a:xfrm rot="10800000">
            <a:off x="8229900" y="-1347787"/>
            <a:ext cx="2646760" cy="6232609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15334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4E28EB1079EA469FC756898BAC2A76" ma:contentTypeVersion="6" ma:contentTypeDescription="Ein neues Dokument erstellen." ma:contentTypeScope="" ma:versionID="28da05ef144ca954150eee77805fed55">
  <xsd:schema xmlns:xsd="http://www.w3.org/2001/XMLSchema" xmlns:xs="http://www.w3.org/2001/XMLSchema" xmlns:p="http://schemas.microsoft.com/office/2006/metadata/properties" xmlns:ns2="1af405a6-6ef5-46ef-b62e-fef8210b1939" targetNamespace="http://schemas.microsoft.com/office/2006/metadata/properties" ma:root="true" ma:fieldsID="b79b7fa4ba6bc7b9ddb57c3e48236436" ns2:_="">
    <xsd:import namespace="1af405a6-6ef5-46ef-b62e-fef8210b1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405a6-6ef5-46ef-b62e-fef8210b1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90E174-1931-496B-9905-BF31C47714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3AD131-28E0-4747-AE25-9C9FD29AC2FB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af405a6-6ef5-46ef-b62e-fef8210b193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1A6C22-C684-4A41-8863-3EF7E8B82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f405a6-6ef5-46ef-b62e-fef8210b19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Bildschirmpräsentation (16:9)</PresentationFormat>
  <Paragraphs>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 Neue Medium</vt:lpstr>
      <vt:lpstr>Benutzerdefiniertes Design</vt:lpstr>
      <vt:lpstr>Office</vt:lpstr>
      <vt:lpstr>1_Benutzerdefiniertes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Danny Schuster</dc:creator>
  <cp:lastModifiedBy>Sandro Mühlbauer | DeineStadt.Digital GmbH</cp:lastModifiedBy>
  <cp:revision>119</cp:revision>
  <dcterms:created xsi:type="dcterms:W3CDTF">2019-11-13T11:57:29Z</dcterms:created>
  <dcterms:modified xsi:type="dcterms:W3CDTF">2022-02-06T11:29:12Z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0x010100334E28EB1079EA469FC756898BAC2A76</vt:lpwstr>
  </property>
</Properties>
</file>